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72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05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34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68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98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115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26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1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8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43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47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03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65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03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19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9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63A1-ED93-4C6D-A493-CF597907267A}" type="datetimeFigureOut">
              <a:rPr lang="zh-TW" altLang="en-US" smtClean="0"/>
              <a:t>2022/6/30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81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brush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5" y="0"/>
            <a:ext cx="6858000" cy="9144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stA="99000" endPos="3000" dir="5400000" sy="-100000" algn="bl" rotWithShape="0"/>
            <a:softEdge rad="0"/>
          </a:effectLst>
        </p:spPr>
      </p:pic>
      <p:sp>
        <p:nvSpPr>
          <p:cNvPr id="22" name="文字方塊 21"/>
          <p:cNvSpPr txBox="1"/>
          <p:nvPr/>
        </p:nvSpPr>
        <p:spPr>
          <a:xfrm>
            <a:off x="1277957" y="8531129"/>
            <a:ext cx="497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國立中央大學生活輔導組製</a:t>
            </a:r>
            <a:endParaRPr lang="zh-TW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0228" y="176785"/>
            <a:ext cx="53127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品德教育報您知</a:t>
            </a:r>
          </a:p>
        </p:txBody>
      </p:sp>
      <p:sp>
        <p:nvSpPr>
          <p:cNvPr id="29" name="雲朵形圖說文字 28"/>
          <p:cNvSpPr/>
          <p:nvPr/>
        </p:nvSpPr>
        <p:spPr>
          <a:xfrm>
            <a:off x="150494" y="1476420"/>
            <a:ext cx="6485402" cy="8450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</a:rPr>
              <a:t>品德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教育心靈小語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454354" y="1064441"/>
            <a:ext cx="13151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0005</a:t>
            </a:r>
            <a:r>
              <a:rPr lang="zh-TW" altLang="en-US" dirty="0" smtClean="0"/>
              <a:t>期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46299" y="3455168"/>
            <a:ext cx="6893805" cy="3754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</a:rPr>
              <a:t>◎</a:t>
            </a:r>
            <a:r>
              <a:rPr lang="zh-TW" altLang="en-US" sz="3600" dirty="0">
                <a:solidFill>
                  <a:srgbClr val="7030A0"/>
                </a:solidFill>
              </a:rPr>
              <a:t>感恩</a:t>
            </a:r>
            <a:r>
              <a:rPr lang="en-US" altLang="zh-TW" sz="3600" dirty="0">
                <a:solidFill>
                  <a:srgbClr val="7030A0"/>
                </a:solidFill>
              </a:rPr>
              <a:t>:</a:t>
            </a:r>
            <a:r>
              <a:rPr lang="zh-TW" altLang="en-US" sz="3600" dirty="0">
                <a:solidFill>
                  <a:srgbClr val="7030A0"/>
                </a:solidFill>
              </a:rPr>
              <a:t/>
            </a:r>
            <a:br>
              <a:rPr lang="zh-TW" altLang="en-US" sz="3600" dirty="0">
                <a:solidFill>
                  <a:srgbClr val="7030A0"/>
                </a:solidFill>
              </a:rPr>
            </a:br>
            <a:r>
              <a:rPr lang="en-US" altLang="zh-TW" sz="2800" dirty="0">
                <a:solidFill>
                  <a:srgbClr val="7030A0"/>
                </a:solidFill>
              </a:rPr>
              <a:t>1. </a:t>
            </a:r>
            <a:r>
              <a:rPr lang="zh-TW" altLang="en-US" sz="2800" dirty="0">
                <a:solidFill>
                  <a:srgbClr val="7030A0"/>
                </a:solidFill>
              </a:rPr>
              <a:t>有感恩的心，生活更</a:t>
            </a:r>
            <a:r>
              <a:rPr lang="zh-TW" altLang="en-US" sz="2800" dirty="0" smtClean="0">
                <a:solidFill>
                  <a:srgbClr val="7030A0"/>
                </a:solidFill>
              </a:rPr>
              <a:t>開心。</a:t>
            </a:r>
            <a:r>
              <a:rPr lang="zh-TW" altLang="en-US" sz="2800" dirty="0">
                <a:solidFill>
                  <a:srgbClr val="7030A0"/>
                </a:solidFill>
              </a:rPr>
              <a:t/>
            </a:r>
            <a:br>
              <a:rPr lang="zh-TW" altLang="en-US" sz="2800" dirty="0">
                <a:solidFill>
                  <a:srgbClr val="7030A0"/>
                </a:solidFill>
              </a:rPr>
            </a:br>
            <a:r>
              <a:rPr lang="en-US" altLang="zh-TW" sz="2800" dirty="0">
                <a:solidFill>
                  <a:srgbClr val="7030A0"/>
                </a:solidFill>
              </a:rPr>
              <a:t>2. </a:t>
            </a:r>
            <a:r>
              <a:rPr lang="zh-TW" altLang="en-US" sz="2800" dirty="0">
                <a:solidFill>
                  <a:srgbClr val="7030A0"/>
                </a:solidFill>
              </a:rPr>
              <a:t>感恩惜福，溫情</a:t>
            </a:r>
            <a:r>
              <a:rPr lang="zh-TW" altLang="en-US" sz="2800" dirty="0" smtClean="0">
                <a:solidFill>
                  <a:srgbClr val="7030A0"/>
                </a:solidFill>
              </a:rPr>
              <a:t>處處。</a:t>
            </a:r>
            <a:r>
              <a:rPr lang="zh-TW" altLang="en-US" sz="2800" dirty="0">
                <a:solidFill>
                  <a:srgbClr val="7030A0"/>
                </a:solidFill>
              </a:rPr>
              <a:t/>
            </a:r>
            <a:br>
              <a:rPr lang="zh-TW" altLang="en-US" sz="2800" dirty="0">
                <a:solidFill>
                  <a:srgbClr val="7030A0"/>
                </a:solidFill>
              </a:rPr>
            </a:br>
            <a:r>
              <a:rPr lang="en-US" altLang="zh-TW" sz="2800" dirty="0">
                <a:solidFill>
                  <a:srgbClr val="7030A0"/>
                </a:solidFill>
              </a:rPr>
              <a:t>3. </a:t>
            </a:r>
            <a:r>
              <a:rPr lang="zh-TW" altLang="en-US" sz="2800" dirty="0">
                <a:solidFill>
                  <a:srgbClr val="7030A0"/>
                </a:solidFill>
              </a:rPr>
              <a:t>惜福知足，回饋</a:t>
            </a:r>
            <a:r>
              <a:rPr lang="zh-TW" altLang="en-US" sz="2800" dirty="0" smtClean="0">
                <a:solidFill>
                  <a:srgbClr val="7030A0"/>
                </a:solidFill>
              </a:rPr>
              <a:t>付出。</a:t>
            </a:r>
            <a:r>
              <a:rPr lang="zh-TW" altLang="en-US" sz="2800" dirty="0">
                <a:solidFill>
                  <a:srgbClr val="7030A0"/>
                </a:solidFill>
              </a:rPr>
              <a:t/>
            </a:r>
            <a:br>
              <a:rPr lang="zh-TW" altLang="en-US" sz="2800" dirty="0">
                <a:solidFill>
                  <a:srgbClr val="7030A0"/>
                </a:solidFill>
              </a:rPr>
            </a:br>
            <a:r>
              <a:rPr lang="en-US" altLang="zh-TW" sz="2800" dirty="0">
                <a:solidFill>
                  <a:srgbClr val="7030A0"/>
                </a:solidFill>
              </a:rPr>
              <a:t>4. </a:t>
            </a:r>
            <a:r>
              <a:rPr lang="zh-TW" altLang="en-US" sz="2800" dirty="0">
                <a:solidFill>
                  <a:srgbClr val="7030A0"/>
                </a:solidFill>
              </a:rPr>
              <a:t>口說好話，心想好意，身行好事、心</a:t>
            </a:r>
            <a:r>
              <a:rPr lang="zh-TW" altLang="en-US" sz="2800" dirty="0" smtClean="0">
                <a:solidFill>
                  <a:srgbClr val="7030A0"/>
                </a:solidFill>
              </a:rPr>
              <a:t>存</a:t>
            </a:r>
            <a:endParaRPr lang="en-US" altLang="zh-TW" sz="2800" dirty="0" smtClean="0">
              <a:solidFill>
                <a:srgbClr val="7030A0"/>
              </a:solidFill>
            </a:endParaRPr>
          </a:p>
          <a:p>
            <a:r>
              <a:rPr lang="en-US" altLang="zh-TW" sz="2800" dirty="0">
                <a:solidFill>
                  <a:srgbClr val="7030A0"/>
                </a:solidFill>
              </a:rPr>
              <a:t> </a:t>
            </a:r>
            <a:r>
              <a:rPr lang="en-US" altLang="zh-TW" sz="2800" dirty="0" smtClean="0">
                <a:solidFill>
                  <a:srgbClr val="7030A0"/>
                </a:solidFill>
              </a:rPr>
              <a:t>   </a:t>
            </a:r>
            <a:r>
              <a:rPr lang="zh-TW" altLang="en-US" sz="2800" dirty="0" smtClean="0">
                <a:solidFill>
                  <a:srgbClr val="7030A0"/>
                </a:solidFill>
              </a:rPr>
              <a:t>感恩</a:t>
            </a:r>
            <a:r>
              <a:rPr lang="zh-TW" altLang="en-US" sz="2800" dirty="0">
                <a:solidFill>
                  <a:srgbClr val="7030A0"/>
                </a:solidFill>
              </a:rPr>
              <a:t/>
            </a:r>
            <a:br>
              <a:rPr lang="zh-TW" altLang="en-US" sz="2800" dirty="0">
                <a:solidFill>
                  <a:srgbClr val="7030A0"/>
                </a:solidFill>
              </a:rPr>
            </a:br>
            <a:r>
              <a:rPr lang="en-US" altLang="zh-TW" sz="2800" dirty="0">
                <a:solidFill>
                  <a:srgbClr val="7030A0"/>
                </a:solidFill>
              </a:rPr>
              <a:t>5. </a:t>
            </a:r>
            <a:r>
              <a:rPr lang="zh-TW" altLang="en-US" sz="2800" dirty="0">
                <a:solidFill>
                  <a:srgbClr val="7030A0"/>
                </a:solidFill>
              </a:rPr>
              <a:t>時時感恩，就是時時好</a:t>
            </a:r>
            <a:r>
              <a:rPr lang="zh-TW" altLang="en-US" sz="2800" dirty="0" smtClean="0">
                <a:solidFill>
                  <a:srgbClr val="7030A0"/>
                </a:solidFill>
              </a:rPr>
              <a:t>日。</a:t>
            </a:r>
            <a:endParaRPr lang="en-US" altLang="zh-TW" sz="2800" dirty="0" smtClean="0">
              <a:solidFill>
                <a:srgbClr val="7030A0"/>
              </a:solidFill>
            </a:endParaRPr>
          </a:p>
          <a:p>
            <a:pPr algn="r"/>
            <a:r>
              <a:rPr lang="zh-TW" altLang="en-US" sz="1600" dirty="0" smtClean="0">
                <a:solidFill>
                  <a:srgbClr val="FFFF00"/>
                </a:solidFill>
              </a:rPr>
              <a:t>節錄自網路德音國小</a:t>
            </a:r>
            <a:endParaRPr lang="zh-TW" altLang="en-US" sz="1600" dirty="0">
              <a:solidFill>
                <a:srgbClr val="FFFF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465</TotalTime>
  <Words>23</Words>
  <Application>Microsoft Office PowerPoint</Application>
  <PresentationFormat>如螢幕大小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Trebuchet MS</vt:lpstr>
      <vt:lpstr>Wingdings 3</vt:lpstr>
      <vt:lpstr>多面向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33</cp:revision>
  <dcterms:created xsi:type="dcterms:W3CDTF">2022-05-02T01:26:07Z</dcterms:created>
  <dcterms:modified xsi:type="dcterms:W3CDTF">2022-06-30T06:57:59Z</dcterms:modified>
</cp:coreProperties>
</file>