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38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72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05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34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686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798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115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260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17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378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43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47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03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565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03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19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99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63A1-ED93-4C6D-A493-CF597907267A}" type="datetimeFigureOut">
              <a:rPr lang="zh-TW" altLang="en-US" smtClean="0"/>
              <a:t>2022/10/27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109B05D-E450-4CF8-8AF4-C7B2100038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81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brushSize="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5" y="0"/>
            <a:ext cx="6858000" cy="939864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stA="99000" endPos="3000" dir="5400000" sy="-100000" algn="bl" rotWithShape="0"/>
            <a:softEdge rad="0"/>
          </a:effectLst>
        </p:spPr>
      </p:pic>
      <p:sp>
        <p:nvSpPr>
          <p:cNvPr id="22" name="文字方塊 21"/>
          <p:cNvSpPr txBox="1"/>
          <p:nvPr/>
        </p:nvSpPr>
        <p:spPr>
          <a:xfrm>
            <a:off x="1277957" y="8878364"/>
            <a:ext cx="4976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國立中央大學生活輔導組製</a:t>
            </a:r>
            <a:endParaRPr lang="zh-TW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53296" y="72610"/>
            <a:ext cx="44010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防制藥物</a:t>
            </a:r>
            <a:r>
              <a:rPr lang="zh-TW" alt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濫用報您</a:t>
            </a:r>
            <a:r>
              <a:rPr lang="zh-TW" alt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知</a:t>
            </a:r>
            <a:endParaRPr lang="zh-TW" alt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9" name="雲朵形圖說文字 28"/>
          <p:cNvSpPr/>
          <p:nvPr/>
        </p:nvSpPr>
        <p:spPr>
          <a:xfrm>
            <a:off x="729205" y="1802041"/>
            <a:ext cx="5231757" cy="84500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毒品最新消息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454354" y="1064441"/>
            <a:ext cx="13151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0005</a:t>
            </a:r>
            <a:r>
              <a:rPr lang="zh-TW" altLang="en-US" dirty="0" smtClean="0"/>
              <a:t>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5" y="2731625"/>
            <a:ext cx="6858000" cy="61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</TotalTime>
  <Words>19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Trebuchet MS</vt:lpstr>
      <vt:lpstr>Wingdings 3</vt:lpstr>
      <vt:lpstr>多面向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36</cp:revision>
  <dcterms:created xsi:type="dcterms:W3CDTF">2022-05-02T01:26:07Z</dcterms:created>
  <dcterms:modified xsi:type="dcterms:W3CDTF">2022-10-27T07:51:28Z</dcterms:modified>
</cp:coreProperties>
</file>