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6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237" y="-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3352802"/>
            <a:ext cx="4950338" cy="301704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6369841"/>
            <a:ext cx="4950338" cy="150171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23789" y="5761545"/>
            <a:ext cx="1046605" cy="1042375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6039389"/>
            <a:ext cx="438734" cy="486833"/>
          </a:xfrm>
        </p:spPr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319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12800"/>
            <a:ext cx="4943989" cy="415605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805395"/>
            <a:ext cx="4943989" cy="20744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614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812800"/>
            <a:ext cx="4582190" cy="38608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4673600"/>
            <a:ext cx="4240416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805395"/>
            <a:ext cx="4943989" cy="2074485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356238" y="864007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3873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601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251202"/>
            <a:ext cx="4943989" cy="363312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6908800"/>
            <a:ext cx="494398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9221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812800"/>
            <a:ext cx="4582190" cy="38608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5791200"/>
            <a:ext cx="5016219" cy="11176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6908800"/>
            <a:ext cx="501621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356238" y="864007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3873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4296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36543"/>
            <a:ext cx="4943988" cy="3840027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5791200"/>
            <a:ext cx="4943989" cy="11176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6908800"/>
            <a:ext cx="4943989" cy="972829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424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4418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836542"/>
            <a:ext cx="1242099" cy="7045089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836542"/>
            <a:ext cx="3537261" cy="704508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61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832147"/>
            <a:ext cx="4941899" cy="170785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2844800"/>
            <a:ext cx="4943989" cy="503682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606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2766083"/>
            <a:ext cx="4943989" cy="19584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4775200"/>
            <a:ext cx="4943989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422203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325521"/>
            <a:ext cx="438734" cy="486833"/>
          </a:xfrm>
        </p:spPr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34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2848942"/>
            <a:ext cx="2398148" cy="5023196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2848942"/>
            <a:ext cx="2397820" cy="5023196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050378"/>
            <a:ext cx="438734" cy="486833"/>
          </a:xfrm>
        </p:spPr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137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2968835"/>
            <a:ext cx="2155947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3737185"/>
            <a:ext cx="2398149" cy="41409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2964531"/>
            <a:ext cx="2154929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3732881"/>
            <a:ext cx="2396760" cy="41409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050378"/>
            <a:ext cx="438734" cy="486833"/>
          </a:xfrm>
        </p:spPr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044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832147"/>
            <a:ext cx="4941900" cy="170785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434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287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594784"/>
            <a:ext cx="1972188" cy="1301749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594786"/>
            <a:ext cx="2843180" cy="7219951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131484"/>
            <a:ext cx="1972188" cy="568324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948259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969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6400800"/>
            <a:ext cx="4943989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846620"/>
            <a:ext cx="4943989" cy="513996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156451"/>
            <a:ext cx="4943989" cy="65828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6547547"/>
            <a:ext cx="1018767" cy="67734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6644118"/>
            <a:ext cx="438734" cy="486833"/>
          </a:xfrm>
        </p:spPr>
        <p:txBody>
          <a:bodyPr/>
          <a:lstStyle/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369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04800"/>
            <a:ext cx="1485900" cy="8851504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380"/>
            <a:ext cx="1464204" cy="913729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9144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832147"/>
            <a:ext cx="4941900" cy="1707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2844800"/>
            <a:ext cx="4943989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8180120"/>
            <a:ext cx="574785" cy="493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327CE-7190-4C19-961E-CC8A98E06EC8}" type="datetimeFigureOut">
              <a:rPr lang="zh-TW" altLang="en-US" smtClean="0"/>
              <a:t>2022/4/6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8181080"/>
            <a:ext cx="428736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050378"/>
            <a:ext cx="43873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5C7ADB85-5536-4E7E-AA01-7B6E46F0B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859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868095" y="49177"/>
            <a:ext cx="576419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700"/>
              </a:lnSpc>
            </a:pPr>
            <a:r>
              <a:rPr lang="zh-TW" altLang="en-US" sz="5000" b="1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國立中央大學</a:t>
            </a:r>
            <a:endParaRPr lang="en-US" altLang="zh-TW" sz="5000" b="1" dirty="0" smtClean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5700"/>
              </a:lnSpc>
            </a:pPr>
            <a:r>
              <a:rPr lang="en-US" altLang="zh-TW" sz="5000" b="1" dirty="0" smtClean="0">
                <a:solidFill>
                  <a:srgbClr val="66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5000" b="1" dirty="0" smtClean="0">
                <a:solidFill>
                  <a:srgbClr val="66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</a:t>
            </a:r>
            <a:endParaRPr lang="en-US" altLang="zh-TW" sz="5000" b="1" dirty="0" smtClean="0">
              <a:solidFill>
                <a:srgbClr val="66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74562" y="5638324"/>
            <a:ext cx="6222935" cy="119519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0000CC"/>
            </a:solidFill>
          </a:ln>
          <a:effectLst>
            <a:glow rad="101600">
              <a:srgbClr val="0000CC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ts val="4300"/>
              </a:lnSpc>
            </a:pPr>
            <a:r>
              <a:rPr lang="zh-TW" altLang="en-US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時間：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27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周三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晚間</a:t>
            </a: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18-20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endParaRPr lang="en-US" altLang="zh-TW" sz="2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4300"/>
              </a:lnSpc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地點：女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舍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~1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樓藝文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空間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交誼廳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694475" y="2523274"/>
            <a:ext cx="5660027" cy="2831015"/>
            <a:chOff x="1355231" y="3550068"/>
            <a:chExt cx="5003165" cy="2619778"/>
          </a:xfrm>
        </p:grpSpPr>
        <p:pic>
          <p:nvPicPr>
            <p:cNvPr id="1028" name="Picture 4" descr="在外租屋的辛酸事@ 我是馬克i&amp;amp;#39;m mark :: 痞客邦::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5231" y="3550068"/>
              <a:ext cx="2383388" cy="2619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Picture 6" descr="學生租屋停看聽@ 賣厝阿明知識+ :: 痞客邦::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8619" y="3550069"/>
              <a:ext cx="2619777" cy="2619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矩形 2"/>
          <p:cNvSpPr/>
          <p:nvPr/>
        </p:nvSpPr>
        <p:spPr>
          <a:xfrm>
            <a:off x="183132" y="1517584"/>
            <a:ext cx="664797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800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校外</a:t>
            </a:r>
            <a:r>
              <a:rPr lang="zh-TW" altLang="en-US" sz="48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租屋說明會</a:t>
            </a:r>
            <a:r>
              <a:rPr lang="en-US" altLang="zh-TW" sz="48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48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博覽會</a:t>
            </a:r>
            <a:endParaRPr lang="zh-TW" altLang="en-US" sz="4800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4562" y="7048709"/>
            <a:ext cx="6222935" cy="430887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glow rad="127000">
                    <a:srgbClr val="FFFF00"/>
                  </a:glow>
                  <a:outerShdw dist="38100" dir="2640000" algn="bl" rotWithShape="0">
                    <a:schemeClr val="accent1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主講人：崔媽媽基金會</a:t>
            </a:r>
            <a:r>
              <a:rPr lang="en-US" altLang="zh-TW" sz="2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glow rad="127000">
                    <a:srgbClr val="FFFF00"/>
                  </a:glow>
                  <a:outerShdw dist="38100" dir="2640000" algn="bl" rotWithShape="0">
                    <a:schemeClr val="accent1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zh-TW" sz="2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glow rad="127000">
                    <a:srgbClr val="FFFF00"/>
                  </a:glow>
                  <a:outerShdw dist="38100" dir="2640000" algn="bl" rotWithShape="0">
                    <a:schemeClr val="accent1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劉德弘</a:t>
            </a:r>
            <a:r>
              <a:rPr lang="zh-TW" altLang="zh-TW" sz="2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00CC"/>
                </a:solidFill>
                <a:effectLst>
                  <a:glow rad="127000">
                    <a:srgbClr val="FFFF00"/>
                  </a:glow>
                  <a:outerShdw dist="38100" dir="2640000" algn="bl" rotWithShape="0">
                    <a:schemeClr val="accent1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律師</a:t>
            </a:r>
            <a:endParaRPr lang="zh-TW" altLang="en-US" sz="22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0000CC"/>
              </a:solidFill>
              <a:effectLst>
                <a:glow rad="127000">
                  <a:srgbClr val="FFFF00"/>
                </a:glow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74562" y="7662431"/>
            <a:ext cx="6246085" cy="132343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★本活動係介紹校外租屋應注意事項，並請附近</a:t>
            </a:r>
            <a:r>
              <a:rPr lang="zh-TW" altLang="en-US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房東蒞校提供</a:t>
            </a:r>
            <a:r>
              <a:rPr lang="zh-TW" altLang="en-US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租</a:t>
            </a:r>
            <a:r>
              <a:rPr lang="zh-TW" altLang="en-US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屋空房</a:t>
            </a:r>
            <a:r>
              <a:rPr lang="zh-TW" altLang="en-US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供同學選擇。</a:t>
            </a:r>
            <a:endParaRPr lang="en-US" altLang="zh-TW" sz="2000" b="1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zh-TW" altLang="en-US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凡全程參加者，生輔組核予</a:t>
            </a:r>
            <a:r>
              <a:rPr lang="en-US" altLang="zh-TW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小時服務學習時數</a:t>
            </a:r>
            <a:r>
              <a:rPr lang="en-US" altLang="zh-TW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生活知</a:t>
            </a:r>
            <a:r>
              <a:rPr lang="zh-TW" altLang="en-US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能</a:t>
            </a:r>
            <a:r>
              <a:rPr lang="en-US" altLang="zh-TW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，請同學踴躍參加。</a:t>
            </a:r>
            <a:endParaRPr lang="zh-TW" altLang="en-US" sz="2000" b="1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2813665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443</TotalTime>
  <Words>102</Words>
  <Application>Microsoft Office PowerPoint</Application>
  <PresentationFormat>如螢幕大小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Arial</vt:lpstr>
      <vt:lpstr>Century Gothic</vt:lpstr>
      <vt:lpstr>Wingdings 3</vt:lpstr>
      <vt:lpstr>絲縷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17</cp:revision>
  <dcterms:created xsi:type="dcterms:W3CDTF">2021-09-10T00:12:23Z</dcterms:created>
  <dcterms:modified xsi:type="dcterms:W3CDTF">2022-04-06T02:16:13Z</dcterms:modified>
</cp:coreProperties>
</file>